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64" r:id="rId3"/>
    <p:sldId id="265" r:id="rId4"/>
    <p:sldId id="266" r:id="rId5"/>
    <p:sldId id="267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1634" y="-536894"/>
            <a:ext cx="6477379" cy="7880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57"/>
    </mc:Choice>
    <mc:Fallback xmlns="">
      <p:transition spd="slow" advTm="5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4" y="565313"/>
            <a:ext cx="5021247" cy="571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b="799"/>
          <a:stretch/>
        </p:blipFill>
        <p:spPr>
          <a:xfrm rot="5400000">
            <a:off x="5496819" y="520157"/>
            <a:ext cx="6481557" cy="580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61"/>
    </mc:Choice>
    <mc:Fallback xmlns="">
      <p:transition spd="slow" advTm="4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01" y="251146"/>
            <a:ext cx="5506374" cy="658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455" y="518885"/>
            <a:ext cx="4002573" cy="3245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20" b="29254"/>
          <a:stretch/>
        </p:blipFill>
        <p:spPr>
          <a:xfrm rot="5400000">
            <a:off x="8799692" y="3547536"/>
            <a:ext cx="2465848" cy="3972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19"/>
    </mc:Choice>
    <mc:Fallback xmlns="">
      <p:transition spd="slow" advTm="68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r="4569" b="1311"/>
          <a:stretch/>
        </p:blipFill>
        <p:spPr>
          <a:xfrm rot="5400000">
            <a:off x="187502" y="376946"/>
            <a:ext cx="6398328" cy="605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12017" r="35309" b="20494"/>
          <a:stretch/>
        </p:blipFill>
        <p:spPr>
          <a:xfrm rot="5400000">
            <a:off x="6670568" y="619587"/>
            <a:ext cx="5339644" cy="5021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4"/>
    </mc:Choice>
    <mc:Fallback xmlns="">
      <p:transition spd="slow"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818" y="557899"/>
            <a:ext cx="5586847" cy="494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848" y="1298611"/>
            <a:ext cx="5902124" cy="474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4"/>
    </mc:Choice>
    <mc:Fallback xmlns="">
      <p:transition spd="slow" advTm="5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607" y="800873"/>
            <a:ext cx="5808135" cy="5944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3144" y="129741"/>
            <a:ext cx="5593978" cy="5689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3"/>
    </mc:Choice>
    <mc:Fallback xmlns="">
      <p:transition spd="slow" advTm="2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/>
          <a:stretch/>
        </p:blipFill>
        <p:spPr>
          <a:xfrm rot="5400000">
            <a:off x="356839" y="310859"/>
            <a:ext cx="5292839" cy="541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2403"/>
          <a:stretch/>
        </p:blipFill>
        <p:spPr>
          <a:xfrm rot="16200000">
            <a:off x="5707967" y="472624"/>
            <a:ext cx="6547442" cy="589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0"/>
    </mc:Choice>
    <mc:Fallback xmlns="">
      <p:transition spd="slow" advTm="38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106</TotalTime>
  <Words>0</Words>
  <Application>Microsoft Office PowerPoint</Application>
  <PresentationFormat>Širokozaslonsko</PresentationFormat>
  <Paragraphs>0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0" baseType="lpstr">
      <vt:lpstr>Century Gothic</vt:lpstr>
      <vt:lpstr>Wingdings 3</vt:lpstr>
      <vt:lpstr>Rezina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LAČNI MEDVED</dc:title>
  <dc:creator>Irena Marinkovič</dc:creator>
  <cp:lastModifiedBy>Irena Marinkovič</cp:lastModifiedBy>
  <cp:revision>12</cp:revision>
  <dcterms:created xsi:type="dcterms:W3CDTF">2020-12-02T21:41:49Z</dcterms:created>
  <dcterms:modified xsi:type="dcterms:W3CDTF">2020-12-03T09:41:29Z</dcterms:modified>
</cp:coreProperties>
</file>