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65" r:id="rId5"/>
    <p:sldId id="266" r:id="rId6"/>
    <p:sldId id="267" r:id="rId7"/>
    <p:sldId id="268" r:id="rId8"/>
    <p:sldId id="269" r:id="rId9"/>
    <p:sldId id="259" r:id="rId10"/>
    <p:sldId id="270" r:id="rId11"/>
    <p:sldId id="26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dirty="0"/>
              <a:t>11/25/2020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75A7A-4A9A-410F-B848-AB998ACC9419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F3E88-2D66-4D17-B0FA-EA13CB20B2FF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D01ABB-8821-4BF5-97A9-E1A66ACAEAA9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37B1C-D4A1-4A4F-A470-80868146AFC5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850A0-01A3-4F4E-AA52-F716A9BFD4EB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dirty="0"/>
              <a:t>11/25/2020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 dirty="0"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ln w="38100">
            <a:solidFill>
              <a:schemeClr val="tx1"/>
            </a:solidFill>
          </a:ln>
        </p:spPr>
        <p:txBody>
          <a:bodyPr/>
          <a:lstStyle/>
          <a:p>
            <a:r>
              <a:rPr lang="sl-SI" dirty="0" smtClean="0">
                <a:ln>
                  <a:solidFill>
                    <a:schemeClr val="bg2">
                      <a:lumMod val="50000"/>
                    </a:scheme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MOJCA POKRAJCULJA</a:t>
            </a:r>
            <a:endParaRPr lang="sl-SI" dirty="0">
              <a:ln>
                <a:solidFill>
                  <a:schemeClr val="bg2">
                    <a:lumMod val="50000"/>
                  </a:schemeClr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62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71"/>
    </mc:Choice>
    <mc:Fallback>
      <p:transition spd="slow" advTm="11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2649" r="2210" b="9549"/>
          <a:stretch/>
        </p:blipFill>
        <p:spPr>
          <a:xfrm>
            <a:off x="1972082" y="470262"/>
            <a:ext cx="8190821" cy="5878287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478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98"/>
    </mc:Choice>
    <mc:Fallback>
      <p:transition spd="slow" advTm="42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ojca Pokrajculja | Bolnišnična šola Ljubljana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 t="13121" r="51697" b="36053"/>
          <a:stretch/>
        </p:blipFill>
        <p:spPr bwMode="auto">
          <a:xfrm>
            <a:off x="444521" y="1442030"/>
            <a:ext cx="4140926" cy="4169881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ojca Pokrajculja | Bolnišnična šola Ljubljan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88" t="14538" r="8102" b="65541"/>
          <a:stretch/>
        </p:blipFill>
        <p:spPr bwMode="auto">
          <a:xfrm>
            <a:off x="4676887" y="3629360"/>
            <a:ext cx="7097627" cy="2768217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5"/>
          <a:srcRect t="7565"/>
          <a:stretch/>
        </p:blipFill>
        <p:spPr>
          <a:xfrm>
            <a:off x="4676887" y="459713"/>
            <a:ext cx="3649103" cy="3067258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20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900"/>
    </mc:Choice>
    <mc:Fallback>
      <p:transition spd="slow" advTm="66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azličnost deškega in dekliškega v izbranih osnovnošolskih berilih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40" y="666207"/>
            <a:ext cx="5244391" cy="4292788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jca Pokrajculja - pravljična ura z ustvarjalnico — Napovednik kulturnih  dogodkov - Mestna občina Maribo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0" t="25146" r="7683" b="24425"/>
          <a:stretch/>
        </p:blipFill>
        <p:spPr bwMode="auto">
          <a:xfrm>
            <a:off x="6087290" y="1610951"/>
            <a:ext cx="5509891" cy="4630932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2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11"/>
    </mc:Choice>
    <mc:Fallback>
      <p:transition spd="slow" advTm="19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://1301.nccdn.net/4_4/000/000/4a0/7f8/24564_1452584439_217_245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04" y="1476103"/>
            <a:ext cx="4028388" cy="4650376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5"/>
          <a:srcRect l="1801" r="7000" b="2506"/>
          <a:stretch/>
        </p:blipFill>
        <p:spPr>
          <a:xfrm>
            <a:off x="5329646" y="699672"/>
            <a:ext cx="6105257" cy="5426807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77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43"/>
    </mc:Choice>
    <mc:Fallback>
      <p:transition spd="slow" advTm="53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. DEL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591" y="552018"/>
            <a:ext cx="4222152" cy="5783468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624" y="786031"/>
            <a:ext cx="5354334" cy="5315441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50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83"/>
    </mc:Choice>
    <mc:Fallback>
      <p:transition spd="slow" advTm="41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. DEL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178" y="590025"/>
            <a:ext cx="4728062" cy="5673674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http://1301.nccdn.net/4_4/000/000/4a0/7f8/24564_1452584439_217_2456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406" y="999018"/>
            <a:ext cx="4206240" cy="4855688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52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344"/>
    </mc:Choice>
    <mc:Fallback>
      <p:transition spd="slow" advTm="36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značba mesta vsebine 6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104" b="2036"/>
          <a:stretch/>
        </p:blipFill>
        <p:spPr>
          <a:xfrm>
            <a:off x="5721596" y="2860764"/>
            <a:ext cx="5934388" cy="3339121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853" y="620758"/>
            <a:ext cx="5121049" cy="5223698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91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83"/>
    </mc:Choice>
    <mc:Fallback>
      <p:transition spd="slow" advTm="39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1301.nccdn.net/4_4/000/000/4a0/7fa/24536_1452584438_210_2453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1" t="6637" r="16429" b="4334"/>
          <a:stretch/>
        </p:blipFill>
        <p:spPr bwMode="auto">
          <a:xfrm>
            <a:off x="561703" y="540603"/>
            <a:ext cx="4754880" cy="5766096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1301.nccdn.net/4_4/000/000/4a0/7f5/24500_1452584437_84_245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778" y="932171"/>
            <a:ext cx="6086058" cy="4982960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43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38"/>
    </mc:Choice>
    <mc:Fallback>
      <p:transition spd="slow" advTm="32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934" t="3576" r="887"/>
          <a:stretch/>
        </p:blipFill>
        <p:spPr>
          <a:xfrm>
            <a:off x="1985555" y="505163"/>
            <a:ext cx="8138160" cy="5830322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537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14"/>
    </mc:Choice>
    <mc:Fallback>
      <p:transition spd="slow" advTm="21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ojca Pokrajculja - 6 eur - Mitjaatv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" t="9293" r="51411" b="34564"/>
          <a:stretch/>
        </p:blipFill>
        <p:spPr bwMode="auto">
          <a:xfrm>
            <a:off x="509452" y="535579"/>
            <a:ext cx="5476735" cy="5003072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ojca Pokrajculja - 6 eur - Mitjaatv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3" t="24686" r="11120" b="30585"/>
          <a:stretch/>
        </p:blipFill>
        <p:spPr bwMode="auto">
          <a:xfrm>
            <a:off x="6165099" y="1254034"/>
            <a:ext cx="5517449" cy="5120640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89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36"/>
    </mc:Choice>
    <mc:Fallback>
      <p:transition spd="slow" advTm="38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lo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Milo</Template>
  <TotalTime>1875</TotalTime>
  <Words>2</Words>
  <Application>Microsoft Office PowerPoint</Application>
  <PresentationFormat>Širokozaslonsko</PresentationFormat>
  <Paragraphs>1</Paragraphs>
  <Slides>11</Slides>
  <Notes>0</Notes>
  <HiddenSlides>0</HiddenSlides>
  <MMClips>11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4" baseType="lpstr">
      <vt:lpstr>Arial</vt:lpstr>
      <vt:lpstr>Century Gothic</vt:lpstr>
      <vt:lpstr>Milo</vt:lpstr>
      <vt:lpstr>MOJCA POKRAJCULJA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MOJCA POKRAJCULJA</dc:title>
  <dc:creator>Irena Marinkovič</dc:creator>
  <cp:lastModifiedBy>Irena Marinkovič</cp:lastModifiedBy>
  <cp:revision>20</cp:revision>
  <dcterms:created xsi:type="dcterms:W3CDTF">2020-11-24T11:39:01Z</dcterms:created>
  <dcterms:modified xsi:type="dcterms:W3CDTF">2020-11-25T19:19:56Z</dcterms:modified>
</cp:coreProperties>
</file>